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5" r:id="rId5"/>
    <p:sldMasterId id="214748369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5143500" cx="9144000"/>
  <p:notesSz cx="6858000" cy="9144000"/>
  <p:embeddedFontLst>
    <p:embeddedFont>
      <p:font typeface="Playfair Display Medium"/>
      <p:regular r:id="rId21"/>
      <p:bold r:id="rId22"/>
      <p:italic r:id="rId23"/>
      <p:boldItalic r:id="rId24"/>
    </p:embeddedFont>
    <p:embeddedFont>
      <p:font typeface="Playfair Displ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E3F126-6B27-40B2-BA55-C9AF6EC89316}">
  <a:tblStyle styleId="{2EE3F126-6B27-40B2-BA55-C9AF6EC893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PlayfairDisplayMedium-bold.fntdata"/><Relationship Id="rId21" Type="http://schemas.openxmlformats.org/officeDocument/2006/relationships/font" Target="fonts/PlayfairDisplayMedium-regular.fntdata"/><Relationship Id="rId24" Type="http://schemas.openxmlformats.org/officeDocument/2006/relationships/font" Target="fonts/PlayfairDisplayMedium-boldItalic.fntdata"/><Relationship Id="rId23" Type="http://schemas.openxmlformats.org/officeDocument/2006/relationships/font" Target="fonts/PlayfairDisplay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PlayfairDisplay-bold.fntdata"/><Relationship Id="rId25" Type="http://schemas.openxmlformats.org/officeDocument/2006/relationships/font" Target="fonts/PlayfairDisplay-regular.fntdata"/><Relationship Id="rId28" Type="http://schemas.openxmlformats.org/officeDocument/2006/relationships/font" Target="fonts/PlayfairDisplay-boldItalic.fntdata"/><Relationship Id="rId27" Type="http://schemas.openxmlformats.org/officeDocument/2006/relationships/font" Target="fonts/PlayfairDisplay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Lato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32" Type="http://schemas.openxmlformats.org/officeDocument/2006/relationships/font" Target="fonts/Lato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919c9cfb3b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919c9cfb3b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919c9cfb3b_0_1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919c9cfb3b_0_1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919c9cfb3b_0_1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919c9cfb3b_0_1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919c9cfb3b_0_1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919c9cfb3b_0_1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919c9cfb3b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919c9cfb3b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919c9cfb3b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919c9cfb3b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919c9cfb3b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919c9cfb3b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919c9cfb3b_0_1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919c9cfb3b_0_1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919c9cfb3b_0_1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3919c9cfb3b_0_1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919c9cfb3b_0_1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919c9cfb3b_0_1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919c9cfb3b_0_1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919c9cfb3b_0_1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919c9cfb3b_0_1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919c9cfb3b_0_1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919c9cfb3b_0_1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919c9cfb3b_0_1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276075" y="457200"/>
            <a:ext cx="5713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text boxes">
  <p:cSld name="BLANK_1_1_1_1_8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276075" y="457200"/>
            <a:ext cx="5713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5"/>
          <p:cNvSpPr txBox="1"/>
          <p:nvPr>
            <p:ph idx="2" type="subTitle"/>
          </p:nvPr>
        </p:nvSpPr>
        <p:spPr>
          <a:xfrm>
            <a:off x="407100" y="1488125"/>
            <a:ext cx="13590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3" type="subTitle"/>
          </p:nvPr>
        </p:nvSpPr>
        <p:spPr>
          <a:xfrm>
            <a:off x="2710550" y="1488125"/>
            <a:ext cx="13590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4" type="subTitle"/>
          </p:nvPr>
        </p:nvSpPr>
        <p:spPr>
          <a:xfrm>
            <a:off x="5014000" y="1488125"/>
            <a:ext cx="13590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5" type="subTitle"/>
          </p:nvPr>
        </p:nvSpPr>
        <p:spPr>
          <a:xfrm>
            <a:off x="7317450" y="1488125"/>
            <a:ext cx="13590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6" type="body"/>
          </p:nvPr>
        </p:nvSpPr>
        <p:spPr>
          <a:xfrm>
            <a:off x="407100" y="1895400"/>
            <a:ext cx="1422300" cy="75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66" name="Google Shape;66;p15"/>
          <p:cNvSpPr txBox="1"/>
          <p:nvPr>
            <p:ph idx="7" type="body"/>
          </p:nvPr>
        </p:nvSpPr>
        <p:spPr>
          <a:xfrm>
            <a:off x="2710550" y="1895400"/>
            <a:ext cx="1422300" cy="75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67" name="Google Shape;67;p15"/>
          <p:cNvSpPr txBox="1"/>
          <p:nvPr>
            <p:ph idx="8" type="body"/>
          </p:nvPr>
        </p:nvSpPr>
        <p:spPr>
          <a:xfrm>
            <a:off x="5014000" y="1895400"/>
            <a:ext cx="1422300" cy="75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68" name="Google Shape;68;p15"/>
          <p:cNvSpPr txBox="1"/>
          <p:nvPr>
            <p:ph idx="9" type="body"/>
          </p:nvPr>
        </p:nvSpPr>
        <p:spPr>
          <a:xfrm>
            <a:off x="7317450" y="1895400"/>
            <a:ext cx="1422300" cy="75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text boxes with small statement">
  <p:cSld name="BLANK_1_1_1_1_6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5503325" y="524750"/>
            <a:ext cx="3356100" cy="8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  <a:defRPr sz="1800"/>
            </a:lvl9pPr>
          </a:lstStyle>
          <a:p/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276075" y="457200"/>
            <a:ext cx="50001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2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6"/>
          <p:cNvSpPr txBox="1"/>
          <p:nvPr>
            <p:ph idx="3" type="subTitle"/>
          </p:nvPr>
        </p:nvSpPr>
        <p:spPr>
          <a:xfrm>
            <a:off x="279528" y="2903871"/>
            <a:ext cx="19701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75" name="Google Shape;75;p16"/>
          <p:cNvSpPr txBox="1"/>
          <p:nvPr>
            <p:ph idx="4" type="subTitle"/>
          </p:nvPr>
        </p:nvSpPr>
        <p:spPr>
          <a:xfrm>
            <a:off x="2489940" y="2903871"/>
            <a:ext cx="19701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76" name="Google Shape;76;p16"/>
          <p:cNvSpPr txBox="1"/>
          <p:nvPr>
            <p:ph idx="5" type="subTitle"/>
          </p:nvPr>
        </p:nvSpPr>
        <p:spPr>
          <a:xfrm>
            <a:off x="4695138" y="2903871"/>
            <a:ext cx="19701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6" type="subTitle"/>
          </p:nvPr>
        </p:nvSpPr>
        <p:spPr>
          <a:xfrm>
            <a:off x="6900335" y="2903871"/>
            <a:ext cx="19701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7" type="body"/>
          </p:nvPr>
        </p:nvSpPr>
        <p:spPr>
          <a:xfrm>
            <a:off x="274950" y="3206259"/>
            <a:ext cx="1970100" cy="10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79" name="Google Shape;79;p16"/>
          <p:cNvSpPr txBox="1"/>
          <p:nvPr>
            <p:ph idx="8" type="body"/>
          </p:nvPr>
        </p:nvSpPr>
        <p:spPr>
          <a:xfrm>
            <a:off x="2489940" y="3206259"/>
            <a:ext cx="1970100" cy="10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80" name="Google Shape;80;p16"/>
          <p:cNvSpPr txBox="1"/>
          <p:nvPr>
            <p:ph idx="9" type="body"/>
          </p:nvPr>
        </p:nvSpPr>
        <p:spPr>
          <a:xfrm>
            <a:off x="4704930" y="3206259"/>
            <a:ext cx="1970100" cy="10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81" name="Google Shape;81;p16"/>
          <p:cNvSpPr txBox="1"/>
          <p:nvPr>
            <p:ph idx="13" type="body"/>
          </p:nvPr>
        </p:nvSpPr>
        <p:spPr>
          <a:xfrm>
            <a:off x="6900335" y="3206259"/>
            <a:ext cx="1970100" cy="10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82" name="Google Shape;82;p16"/>
          <p:cNvSpPr txBox="1"/>
          <p:nvPr>
            <p:ph idx="14" type="subTitle"/>
          </p:nvPr>
        </p:nvSpPr>
        <p:spPr>
          <a:xfrm>
            <a:off x="279525" y="2672823"/>
            <a:ext cx="382500" cy="147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3" name="Google Shape;83;p16"/>
          <p:cNvSpPr txBox="1"/>
          <p:nvPr>
            <p:ph idx="15" type="subTitle"/>
          </p:nvPr>
        </p:nvSpPr>
        <p:spPr>
          <a:xfrm>
            <a:off x="2489950" y="2672823"/>
            <a:ext cx="382500" cy="147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6" type="subTitle"/>
          </p:nvPr>
        </p:nvSpPr>
        <p:spPr>
          <a:xfrm>
            <a:off x="4700375" y="2672823"/>
            <a:ext cx="382500" cy="147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5" name="Google Shape;85;p16"/>
          <p:cNvSpPr txBox="1"/>
          <p:nvPr>
            <p:ph idx="17" type="subTitle"/>
          </p:nvPr>
        </p:nvSpPr>
        <p:spPr>
          <a:xfrm>
            <a:off x="6910800" y="2672823"/>
            <a:ext cx="382500" cy="1476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right image and 2 text boxes">
  <p:cSld name="BLANK_1_1_1_1_5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276075" y="457200"/>
            <a:ext cx="6432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7"/>
          <p:cNvSpPr/>
          <p:nvPr>
            <p:ph idx="2" type="pic"/>
          </p:nvPr>
        </p:nvSpPr>
        <p:spPr>
          <a:xfrm>
            <a:off x="6802800" y="0"/>
            <a:ext cx="2341200" cy="11898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7"/>
          <p:cNvSpPr txBox="1"/>
          <p:nvPr>
            <p:ph idx="1" type="subTitle"/>
          </p:nvPr>
        </p:nvSpPr>
        <p:spPr>
          <a:xfrm>
            <a:off x="4682775" y="2717425"/>
            <a:ext cx="2026200" cy="31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3" type="subTitle"/>
          </p:nvPr>
        </p:nvSpPr>
        <p:spPr>
          <a:xfrm>
            <a:off x="6843453" y="2717425"/>
            <a:ext cx="2030100" cy="31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5" type="body"/>
          </p:nvPr>
        </p:nvSpPr>
        <p:spPr>
          <a:xfrm>
            <a:off x="4682775" y="3042765"/>
            <a:ext cx="2026200" cy="1232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94" name="Google Shape;94;p17"/>
          <p:cNvSpPr txBox="1"/>
          <p:nvPr>
            <p:ph idx="6" type="body"/>
          </p:nvPr>
        </p:nvSpPr>
        <p:spPr>
          <a:xfrm>
            <a:off x="6843455" y="3042765"/>
            <a:ext cx="2030100" cy="1232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peakers info">
  <p:cSld name="BLANK_1_1_1_1_3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5461825" y="850"/>
            <a:ext cx="36822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1987875" y="1422801"/>
            <a:ext cx="15783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2" type="subTitle"/>
          </p:nvPr>
        </p:nvSpPr>
        <p:spPr>
          <a:xfrm>
            <a:off x="1987875" y="1849116"/>
            <a:ext cx="1547700" cy="322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9" name="Google Shape;99;p18"/>
          <p:cNvSpPr/>
          <p:nvPr>
            <p:ph idx="3" type="pic"/>
          </p:nvPr>
        </p:nvSpPr>
        <p:spPr>
          <a:xfrm>
            <a:off x="-50" y="1424175"/>
            <a:ext cx="1838100" cy="32670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8"/>
          <p:cNvSpPr/>
          <p:nvPr>
            <p:ph idx="4" type="pic"/>
          </p:nvPr>
        </p:nvSpPr>
        <p:spPr>
          <a:xfrm>
            <a:off x="4527160" y="1424175"/>
            <a:ext cx="1838100" cy="32670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18"/>
          <p:cNvSpPr txBox="1"/>
          <p:nvPr>
            <p:ph idx="5" type="subTitle"/>
          </p:nvPr>
        </p:nvSpPr>
        <p:spPr>
          <a:xfrm>
            <a:off x="6525486" y="1422801"/>
            <a:ext cx="15783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6" type="subTitle"/>
          </p:nvPr>
        </p:nvSpPr>
        <p:spPr>
          <a:xfrm>
            <a:off x="6525486" y="1849116"/>
            <a:ext cx="1547700" cy="322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type="title"/>
          </p:nvPr>
        </p:nvSpPr>
        <p:spPr>
          <a:xfrm>
            <a:off x="276075" y="457200"/>
            <a:ext cx="42489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7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05" name="Google Shape;105;p18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8"/>
          <p:cNvSpPr txBox="1"/>
          <p:nvPr>
            <p:ph idx="8" type="body"/>
          </p:nvPr>
        </p:nvSpPr>
        <p:spPr>
          <a:xfrm>
            <a:off x="1987875" y="3545425"/>
            <a:ext cx="1755000" cy="82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7" name="Google Shape;107;p18"/>
          <p:cNvSpPr txBox="1"/>
          <p:nvPr>
            <p:ph idx="9" type="body"/>
          </p:nvPr>
        </p:nvSpPr>
        <p:spPr>
          <a:xfrm>
            <a:off x="6536675" y="3545425"/>
            <a:ext cx="1699800" cy="82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">
  <p:cSld name="BLANK_1_1_1_1_2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/>
          <p:nvPr>
            <p:ph idx="2" type="pic"/>
          </p:nvPr>
        </p:nvSpPr>
        <p:spPr>
          <a:xfrm>
            <a:off x="4138225" y="517875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19"/>
          <p:cNvSpPr/>
          <p:nvPr>
            <p:ph idx="3" type="pic"/>
          </p:nvPr>
        </p:nvSpPr>
        <p:spPr>
          <a:xfrm>
            <a:off x="4138225" y="1957188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19"/>
          <p:cNvSpPr/>
          <p:nvPr>
            <p:ph idx="4" type="pic"/>
          </p:nvPr>
        </p:nvSpPr>
        <p:spPr>
          <a:xfrm>
            <a:off x="4138213" y="3403813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9"/>
          <p:cNvSpPr/>
          <p:nvPr>
            <p:ph idx="5" type="pic"/>
          </p:nvPr>
        </p:nvSpPr>
        <p:spPr>
          <a:xfrm>
            <a:off x="6573252" y="517875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9"/>
          <p:cNvSpPr/>
          <p:nvPr>
            <p:ph idx="6" type="pic"/>
          </p:nvPr>
        </p:nvSpPr>
        <p:spPr>
          <a:xfrm>
            <a:off x="6573252" y="1957188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19"/>
          <p:cNvSpPr/>
          <p:nvPr>
            <p:ph idx="7" type="pic"/>
          </p:nvPr>
        </p:nvSpPr>
        <p:spPr>
          <a:xfrm>
            <a:off x="6573252" y="3403813"/>
            <a:ext cx="1152300" cy="120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19"/>
          <p:cNvSpPr txBox="1"/>
          <p:nvPr>
            <p:ph idx="1" type="subTitle"/>
          </p:nvPr>
        </p:nvSpPr>
        <p:spPr>
          <a:xfrm>
            <a:off x="5406561" y="3413650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8" type="subTitle"/>
          </p:nvPr>
        </p:nvSpPr>
        <p:spPr>
          <a:xfrm>
            <a:off x="5406561" y="1951475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9" type="subTitle"/>
          </p:nvPr>
        </p:nvSpPr>
        <p:spPr>
          <a:xfrm>
            <a:off x="5406561" y="518225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13" type="subTitle"/>
          </p:nvPr>
        </p:nvSpPr>
        <p:spPr>
          <a:xfrm>
            <a:off x="7840736" y="3413650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14" type="subTitle"/>
          </p:nvPr>
        </p:nvSpPr>
        <p:spPr>
          <a:xfrm>
            <a:off x="7840736" y="1951475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5" type="subTitle"/>
          </p:nvPr>
        </p:nvSpPr>
        <p:spPr>
          <a:xfrm>
            <a:off x="7840736" y="518225"/>
            <a:ext cx="10191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16" type="subTitle"/>
          </p:nvPr>
        </p:nvSpPr>
        <p:spPr>
          <a:xfrm>
            <a:off x="5406550" y="1480150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22" name="Google Shape;122;p19"/>
          <p:cNvSpPr txBox="1"/>
          <p:nvPr>
            <p:ph idx="17" type="subTitle"/>
          </p:nvPr>
        </p:nvSpPr>
        <p:spPr>
          <a:xfrm>
            <a:off x="7840725" y="1480150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23" name="Google Shape;123;p19"/>
          <p:cNvSpPr txBox="1"/>
          <p:nvPr>
            <p:ph idx="18" type="subTitle"/>
          </p:nvPr>
        </p:nvSpPr>
        <p:spPr>
          <a:xfrm>
            <a:off x="5406550" y="2923778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24" name="Google Shape;124;p19"/>
          <p:cNvSpPr txBox="1"/>
          <p:nvPr>
            <p:ph idx="19" type="subTitle"/>
          </p:nvPr>
        </p:nvSpPr>
        <p:spPr>
          <a:xfrm>
            <a:off x="7840725" y="2923778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25" name="Google Shape;125;p19"/>
          <p:cNvSpPr txBox="1"/>
          <p:nvPr>
            <p:ph idx="20" type="subTitle"/>
          </p:nvPr>
        </p:nvSpPr>
        <p:spPr>
          <a:xfrm>
            <a:off x="5406550" y="4367403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26" name="Google Shape;126;p19"/>
          <p:cNvSpPr txBox="1"/>
          <p:nvPr>
            <p:ph idx="21" type="subTitle"/>
          </p:nvPr>
        </p:nvSpPr>
        <p:spPr>
          <a:xfrm>
            <a:off x="7840725" y="4367403"/>
            <a:ext cx="1019100" cy="241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27" name="Google Shape;127;p19"/>
          <p:cNvSpPr txBox="1"/>
          <p:nvPr>
            <p:ph type="title"/>
          </p:nvPr>
        </p:nvSpPr>
        <p:spPr>
          <a:xfrm>
            <a:off x="276075" y="457200"/>
            <a:ext cx="38001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8" name="Google Shape;128;p19"/>
          <p:cNvSpPr txBox="1"/>
          <p:nvPr>
            <p:ph idx="22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29" name="Google Shape;129;p19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BLANK_1_1_1_1_1_1_2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276075" y="457200"/>
            <a:ext cx="85944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2" name="Google Shape;132;p20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20"/>
          <p:cNvSpPr txBox="1"/>
          <p:nvPr>
            <p:ph idx="2" type="body"/>
          </p:nvPr>
        </p:nvSpPr>
        <p:spPr>
          <a:xfrm>
            <a:off x="276075" y="1763425"/>
            <a:ext cx="4342800" cy="71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statement with picture">
  <p:cSld name="BLANK_1_1_1_1_1_1_1_2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1182150" y="1765350"/>
            <a:ext cx="6779700" cy="176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7" name="Google Shape;137;p21"/>
          <p:cNvSpPr txBox="1"/>
          <p:nvPr>
            <p:ph idx="2" type="title"/>
          </p:nvPr>
        </p:nvSpPr>
        <p:spPr>
          <a:xfrm>
            <a:off x="1182150" y="4058050"/>
            <a:ext cx="67797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8" name="Google Shape;138;p21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21"/>
          <p:cNvSpPr/>
          <p:nvPr>
            <p:ph idx="3" type="pic"/>
          </p:nvPr>
        </p:nvSpPr>
        <p:spPr>
          <a:xfrm>
            <a:off x="0" y="0"/>
            <a:ext cx="9144000" cy="1079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bg>
      <p:bgPr>
        <a:solidFill>
          <a:schemeClr val="dk2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270983" y="1985025"/>
            <a:ext cx="3342900" cy="273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43" name="Google Shape;143;p22"/>
          <p:cNvSpPr txBox="1"/>
          <p:nvPr>
            <p:ph idx="2" type="title"/>
          </p:nvPr>
        </p:nvSpPr>
        <p:spPr>
          <a:xfrm>
            <a:off x="270983" y="29228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4" name="Google Shape;144;p22"/>
          <p:cNvSpPr txBox="1"/>
          <p:nvPr>
            <p:ph idx="3" type="title"/>
          </p:nvPr>
        </p:nvSpPr>
        <p:spPr>
          <a:xfrm>
            <a:off x="270983" y="38606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5" name="Google Shape;145;p22"/>
          <p:cNvSpPr txBox="1"/>
          <p:nvPr>
            <p:ph idx="4" type="title"/>
          </p:nvPr>
        </p:nvSpPr>
        <p:spPr>
          <a:xfrm>
            <a:off x="4858317" y="19850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6" name="Google Shape;146;p22"/>
          <p:cNvSpPr txBox="1"/>
          <p:nvPr>
            <p:ph idx="5" type="title"/>
          </p:nvPr>
        </p:nvSpPr>
        <p:spPr>
          <a:xfrm>
            <a:off x="4858317" y="29228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7" name="Google Shape;147;p22"/>
          <p:cNvSpPr txBox="1"/>
          <p:nvPr>
            <p:ph idx="6" type="title"/>
          </p:nvPr>
        </p:nvSpPr>
        <p:spPr>
          <a:xfrm>
            <a:off x="4858317" y="3860625"/>
            <a:ext cx="334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7" type="title"/>
          </p:nvPr>
        </p:nvSpPr>
        <p:spPr>
          <a:xfrm>
            <a:off x="276075" y="457200"/>
            <a:ext cx="85944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9" name="Google Shape;149;p22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50" name="Google Shape;150;p22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22"/>
          <p:cNvSpPr txBox="1"/>
          <p:nvPr>
            <p:ph idx="8" type="subTitle"/>
          </p:nvPr>
        </p:nvSpPr>
        <p:spPr>
          <a:xfrm>
            <a:off x="271825" y="17974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52" name="Google Shape;152;p22"/>
          <p:cNvSpPr txBox="1"/>
          <p:nvPr>
            <p:ph idx="9" type="subTitle"/>
          </p:nvPr>
        </p:nvSpPr>
        <p:spPr>
          <a:xfrm>
            <a:off x="4858700" y="17974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53" name="Google Shape;153;p22"/>
          <p:cNvSpPr txBox="1"/>
          <p:nvPr>
            <p:ph idx="13" type="subTitle"/>
          </p:nvPr>
        </p:nvSpPr>
        <p:spPr>
          <a:xfrm>
            <a:off x="271825" y="27352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54" name="Google Shape;154;p22"/>
          <p:cNvSpPr txBox="1"/>
          <p:nvPr>
            <p:ph idx="14" type="subTitle"/>
          </p:nvPr>
        </p:nvSpPr>
        <p:spPr>
          <a:xfrm>
            <a:off x="271825" y="36730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55" name="Google Shape;155;p22"/>
          <p:cNvSpPr txBox="1"/>
          <p:nvPr>
            <p:ph idx="15" type="subTitle"/>
          </p:nvPr>
        </p:nvSpPr>
        <p:spPr>
          <a:xfrm>
            <a:off x="4858700" y="27352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56" name="Google Shape;156;p22"/>
          <p:cNvSpPr txBox="1"/>
          <p:nvPr>
            <p:ph idx="16" type="subTitle"/>
          </p:nvPr>
        </p:nvSpPr>
        <p:spPr>
          <a:xfrm>
            <a:off x="4858700" y="36730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image with right text">
  <p:cSld name="BLANK_1_1_1_1_1_1_1_1_1_1_1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/>
          <p:nvPr>
            <p:ph idx="2" type="pic"/>
          </p:nvPr>
        </p:nvSpPr>
        <p:spPr>
          <a:xfrm>
            <a:off x="0" y="0"/>
            <a:ext cx="4348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9" name="Google Shape;159;p23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type="title"/>
          </p:nvPr>
        </p:nvSpPr>
        <p:spPr>
          <a:xfrm>
            <a:off x="4618950" y="457200"/>
            <a:ext cx="4251600" cy="7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3"/>
          <p:cNvSpPr txBox="1"/>
          <p:nvPr>
            <p:ph idx="3" type="subTitle"/>
          </p:nvPr>
        </p:nvSpPr>
        <p:spPr>
          <a:xfrm>
            <a:off x="4618950" y="2823908"/>
            <a:ext cx="4251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63" name="Google Shape;163;p23"/>
          <p:cNvSpPr txBox="1"/>
          <p:nvPr>
            <p:ph idx="4" type="body"/>
          </p:nvPr>
        </p:nvSpPr>
        <p:spPr>
          <a:xfrm>
            <a:off x="4618950" y="3457500"/>
            <a:ext cx="4251600" cy="9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right image">
  <p:cSld name="BLANK_1_1_1_1_1_1_1_1_1_1_1_1_1_1_1_1_2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/>
          <p:nvPr>
            <p:ph idx="2" type="pic"/>
          </p:nvPr>
        </p:nvSpPr>
        <p:spPr>
          <a:xfrm>
            <a:off x="6877724" y="0"/>
            <a:ext cx="2266200" cy="34050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4"/>
          <p:cNvSpPr txBox="1"/>
          <p:nvPr>
            <p:ph type="title"/>
          </p:nvPr>
        </p:nvSpPr>
        <p:spPr>
          <a:xfrm>
            <a:off x="276075" y="457200"/>
            <a:ext cx="85944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67" name="Google Shape;167;p24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5"/>
          <p:cNvSpPr txBox="1"/>
          <p:nvPr>
            <p:ph type="title"/>
          </p:nvPr>
        </p:nvSpPr>
        <p:spPr>
          <a:xfrm>
            <a:off x="276075" y="457200"/>
            <a:ext cx="85944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2" name="Google Shape;172;p25"/>
          <p:cNvSpPr txBox="1"/>
          <p:nvPr>
            <p:ph idx="1" type="subTitle"/>
          </p:nvPr>
        </p:nvSpPr>
        <p:spPr>
          <a:xfrm>
            <a:off x="1114250" y="1879000"/>
            <a:ext cx="918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3" name="Google Shape;173;p25"/>
          <p:cNvSpPr txBox="1"/>
          <p:nvPr>
            <p:ph idx="2" type="subTitle"/>
          </p:nvPr>
        </p:nvSpPr>
        <p:spPr>
          <a:xfrm>
            <a:off x="2135350" y="1879000"/>
            <a:ext cx="29334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4" name="Google Shape;174;p25"/>
          <p:cNvSpPr txBox="1"/>
          <p:nvPr>
            <p:ph idx="3" type="subTitle"/>
          </p:nvPr>
        </p:nvSpPr>
        <p:spPr>
          <a:xfrm>
            <a:off x="5787475" y="1912900"/>
            <a:ext cx="3072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75" name="Google Shape;175;p25"/>
          <p:cNvSpPr txBox="1"/>
          <p:nvPr>
            <p:ph idx="4" type="subTitle"/>
          </p:nvPr>
        </p:nvSpPr>
        <p:spPr>
          <a:xfrm>
            <a:off x="1114250" y="2816800"/>
            <a:ext cx="918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6" name="Google Shape;176;p25"/>
          <p:cNvSpPr txBox="1"/>
          <p:nvPr>
            <p:ph idx="5" type="subTitle"/>
          </p:nvPr>
        </p:nvSpPr>
        <p:spPr>
          <a:xfrm>
            <a:off x="2135350" y="2816800"/>
            <a:ext cx="29334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7" name="Google Shape;177;p25"/>
          <p:cNvSpPr txBox="1"/>
          <p:nvPr>
            <p:ph idx="6" type="subTitle"/>
          </p:nvPr>
        </p:nvSpPr>
        <p:spPr>
          <a:xfrm>
            <a:off x="5787475" y="2850700"/>
            <a:ext cx="3072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78" name="Google Shape;178;p25"/>
          <p:cNvSpPr txBox="1"/>
          <p:nvPr>
            <p:ph idx="7" type="subTitle"/>
          </p:nvPr>
        </p:nvSpPr>
        <p:spPr>
          <a:xfrm>
            <a:off x="1114250" y="3754600"/>
            <a:ext cx="918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8" type="subTitle"/>
          </p:nvPr>
        </p:nvSpPr>
        <p:spPr>
          <a:xfrm>
            <a:off x="2135350" y="3754600"/>
            <a:ext cx="29334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0" name="Google Shape;180;p25"/>
          <p:cNvSpPr txBox="1"/>
          <p:nvPr>
            <p:ph idx="9" type="subTitle"/>
          </p:nvPr>
        </p:nvSpPr>
        <p:spPr>
          <a:xfrm>
            <a:off x="5787475" y="3788500"/>
            <a:ext cx="30726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1">
  <p:cSld name="CUSTOM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/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26"/>
          <p:cNvSpPr txBox="1"/>
          <p:nvPr>
            <p:ph type="title"/>
          </p:nvPr>
        </p:nvSpPr>
        <p:spPr>
          <a:xfrm>
            <a:off x="837250" y="457200"/>
            <a:ext cx="68856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1" type="subTitle"/>
          </p:nvPr>
        </p:nvSpPr>
        <p:spPr>
          <a:xfrm>
            <a:off x="276075" y="1194000"/>
            <a:ext cx="1990200" cy="53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2" type="subTitle"/>
          </p:nvPr>
        </p:nvSpPr>
        <p:spPr>
          <a:xfrm>
            <a:off x="3074775" y="1194000"/>
            <a:ext cx="4164900" cy="2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86" name="Google Shape;186;p26"/>
          <p:cNvSpPr txBox="1"/>
          <p:nvPr>
            <p:ph idx="3" type="body"/>
          </p:nvPr>
        </p:nvSpPr>
        <p:spPr>
          <a:xfrm>
            <a:off x="3074775" y="1873600"/>
            <a:ext cx="1513500" cy="11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87" name="Google Shape;187;p26"/>
          <p:cNvSpPr txBox="1"/>
          <p:nvPr>
            <p:ph idx="4" type="subTitle"/>
          </p:nvPr>
        </p:nvSpPr>
        <p:spPr>
          <a:xfrm>
            <a:off x="3074775" y="1637950"/>
            <a:ext cx="15135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26"/>
          <p:cNvSpPr txBox="1"/>
          <p:nvPr>
            <p:ph idx="5" type="body"/>
          </p:nvPr>
        </p:nvSpPr>
        <p:spPr>
          <a:xfrm>
            <a:off x="4882875" y="1873600"/>
            <a:ext cx="1513500" cy="11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89" name="Google Shape;189;p26"/>
          <p:cNvSpPr txBox="1"/>
          <p:nvPr>
            <p:ph idx="6" type="subTitle"/>
          </p:nvPr>
        </p:nvSpPr>
        <p:spPr>
          <a:xfrm>
            <a:off x="4882875" y="1637950"/>
            <a:ext cx="15135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0" name="Google Shape;190;p26"/>
          <p:cNvSpPr txBox="1"/>
          <p:nvPr>
            <p:ph idx="7" type="body"/>
          </p:nvPr>
        </p:nvSpPr>
        <p:spPr>
          <a:xfrm>
            <a:off x="6690975" y="1873600"/>
            <a:ext cx="1513500" cy="11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91" name="Google Shape;191;p26"/>
          <p:cNvSpPr txBox="1"/>
          <p:nvPr>
            <p:ph idx="8" type="subTitle"/>
          </p:nvPr>
        </p:nvSpPr>
        <p:spPr>
          <a:xfrm>
            <a:off x="6690975" y="1637950"/>
            <a:ext cx="15135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2" name="Google Shape;192;p26"/>
          <p:cNvSpPr txBox="1"/>
          <p:nvPr>
            <p:ph idx="9" type="subTitle"/>
          </p:nvPr>
        </p:nvSpPr>
        <p:spPr>
          <a:xfrm>
            <a:off x="276075" y="520738"/>
            <a:ext cx="336000" cy="2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3" name="Google Shape;193;p26"/>
          <p:cNvSpPr/>
          <p:nvPr>
            <p:ph idx="13" type="pic"/>
          </p:nvPr>
        </p:nvSpPr>
        <p:spPr>
          <a:xfrm>
            <a:off x="-74" y="3991500"/>
            <a:ext cx="2266200" cy="1152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2">
  <p:cSld name="CUSTOM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/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27"/>
          <p:cNvSpPr txBox="1"/>
          <p:nvPr>
            <p:ph type="title"/>
          </p:nvPr>
        </p:nvSpPr>
        <p:spPr>
          <a:xfrm>
            <a:off x="837250" y="457200"/>
            <a:ext cx="68856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7" name="Google Shape;197;p27"/>
          <p:cNvSpPr txBox="1"/>
          <p:nvPr>
            <p:ph idx="1" type="subTitle"/>
          </p:nvPr>
        </p:nvSpPr>
        <p:spPr>
          <a:xfrm>
            <a:off x="276075" y="1194000"/>
            <a:ext cx="4992600" cy="53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98" name="Google Shape;198;p27"/>
          <p:cNvSpPr txBox="1"/>
          <p:nvPr>
            <p:ph idx="2" type="subTitle"/>
          </p:nvPr>
        </p:nvSpPr>
        <p:spPr>
          <a:xfrm>
            <a:off x="276075" y="520738"/>
            <a:ext cx="336000" cy="2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9" name="Google Shape;199;p27"/>
          <p:cNvSpPr txBox="1"/>
          <p:nvPr>
            <p:ph idx="3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4" type="body"/>
          </p:nvPr>
        </p:nvSpPr>
        <p:spPr>
          <a:xfrm>
            <a:off x="276075" y="4018238"/>
            <a:ext cx="2463300" cy="6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01" name="Google Shape;201;p27"/>
          <p:cNvSpPr txBox="1"/>
          <p:nvPr>
            <p:ph idx="5" type="subTitle"/>
          </p:nvPr>
        </p:nvSpPr>
        <p:spPr>
          <a:xfrm>
            <a:off x="276075" y="3759625"/>
            <a:ext cx="24633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2" name="Google Shape;202;p27"/>
          <p:cNvSpPr txBox="1"/>
          <p:nvPr>
            <p:ph idx="6" type="body"/>
          </p:nvPr>
        </p:nvSpPr>
        <p:spPr>
          <a:xfrm>
            <a:off x="3074775" y="4018238"/>
            <a:ext cx="2463300" cy="6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03" name="Google Shape;203;p27"/>
          <p:cNvSpPr txBox="1"/>
          <p:nvPr>
            <p:ph idx="7" type="subTitle"/>
          </p:nvPr>
        </p:nvSpPr>
        <p:spPr>
          <a:xfrm>
            <a:off x="3074775" y="3759625"/>
            <a:ext cx="24633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4" name="Google Shape;204;p27"/>
          <p:cNvSpPr txBox="1"/>
          <p:nvPr>
            <p:ph idx="8" type="body"/>
          </p:nvPr>
        </p:nvSpPr>
        <p:spPr>
          <a:xfrm>
            <a:off x="5873475" y="4018238"/>
            <a:ext cx="2463300" cy="68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05" name="Google Shape;205;p27"/>
          <p:cNvSpPr txBox="1"/>
          <p:nvPr>
            <p:ph idx="9" type="subTitle"/>
          </p:nvPr>
        </p:nvSpPr>
        <p:spPr>
          <a:xfrm>
            <a:off x="5873475" y="3759625"/>
            <a:ext cx="2463300" cy="14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6" name="Google Shape;206;p27"/>
          <p:cNvSpPr/>
          <p:nvPr>
            <p:ph idx="13" type="pic"/>
          </p:nvPr>
        </p:nvSpPr>
        <p:spPr>
          <a:xfrm>
            <a:off x="276075" y="2076900"/>
            <a:ext cx="2463300" cy="15702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27"/>
          <p:cNvSpPr/>
          <p:nvPr>
            <p:ph idx="14" type="pic"/>
          </p:nvPr>
        </p:nvSpPr>
        <p:spPr>
          <a:xfrm>
            <a:off x="3074775" y="2076900"/>
            <a:ext cx="2463300" cy="1570200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27"/>
          <p:cNvSpPr/>
          <p:nvPr>
            <p:ph idx="15" type="pic"/>
          </p:nvPr>
        </p:nvSpPr>
        <p:spPr>
          <a:xfrm>
            <a:off x="5873475" y="2073688"/>
            <a:ext cx="2463300" cy="1570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3">
  <p:cSld name="CUSTOM_1_1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/>
        </p:nvSpPr>
        <p:spPr>
          <a:xfrm>
            <a:off x="8656458" y="4815950"/>
            <a:ext cx="336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8"/>
          <p:cNvSpPr txBox="1"/>
          <p:nvPr>
            <p:ph type="title"/>
          </p:nvPr>
        </p:nvSpPr>
        <p:spPr>
          <a:xfrm>
            <a:off x="837250" y="457200"/>
            <a:ext cx="68856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12" name="Google Shape;212;p28"/>
          <p:cNvSpPr txBox="1"/>
          <p:nvPr>
            <p:ph idx="1" type="subTitle"/>
          </p:nvPr>
        </p:nvSpPr>
        <p:spPr>
          <a:xfrm>
            <a:off x="276075" y="520738"/>
            <a:ext cx="336000" cy="22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13" name="Google Shape;213;p28"/>
          <p:cNvSpPr txBox="1"/>
          <p:nvPr>
            <p:ph idx="2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216" name="Google Shape;216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1" name="Google Shape;22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" name="Google Shape;224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5" name="Google Shape;225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30" name="Google Shape;230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35" name="Google Shape;235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6" name="Google Shape;236;p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40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6" name="Google Shape;246;p40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7" name="Google Shape;247;p40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8" name="Google Shape;248;p40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9" name="Google Shape;249;p40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0" name="Google Shape;250;p40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3" name="Google Shape;253;p41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4" name="Google Shape;254;p41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257" name="Google Shape;257;p42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8" name="Google Shape;258;p42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9" name="Google Shape;259;p42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0" name="Google Shape;260;p42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3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3" name="Google Shape;263;p43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4" name="Google Shape;264;p4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265" name="Google Shape;265;p43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6" name="Google Shape;266;p43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7" name="Google Shape;267;p43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8" name="Google Shape;268;p43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1" name="Google Shape;271;p44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44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44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4" name="Google Shape;274;p44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275" name="Google Shape;275;p44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6" name="Google Shape;276;p44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7" name="Google Shape;277;p44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" name="Google Shape;278;p44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1" name="Google Shape;281;p4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4" name="Google Shape;284;p46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46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6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7" name="Google Shape;28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8" name="Google Shape;288;p46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9" name="Google Shape;289;p46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2" name="Google Shape;292;p47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93" name="Google Shape;293;p47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94" name="Google Shape;294;p47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5" name="Google Shape;295;p47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96" name="Google Shape;296;p47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7" name="Google Shape;29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8" name="Google Shape;298;p47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9" name="Google Shape;299;p47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0" name="Google Shape;300;p47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8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05" name="Google Shape;305;p4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4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4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08" name="Google Shape;308;p4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4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10" name="Google Shape;310;p4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1" name="Google Shape;311;p4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4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theme" Target="../theme/theme1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83950" y="3166425"/>
            <a:ext cx="6424800" cy="15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78750" y="513900"/>
            <a:ext cx="58020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  <p15:guide id="21" pos="174">
          <p15:clr>
            <a:srgbClr val="E46962"/>
          </p15:clr>
        </p15:guide>
        <p15:guide id="22" pos="558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quantum.cloud.ibm.com/docs/en/guides" TargetMode="External"/><Relationship Id="rId4" Type="http://schemas.openxmlformats.org/officeDocument/2006/relationships/hyperlink" Target="https://piazza.com/class_profile/get_resource/mdenb3m6wean7/mfljlrzwpdt44m" TargetMode="External"/><Relationship Id="rId5" Type="http://schemas.openxmlformats.org/officeDocument/2006/relationships/hyperlink" Target="https://piazza.com/class_profile/get_resource/mdenb3m6wean7/mgjvtpjcvur56g" TargetMode="External"/><Relationship Id="rId6" Type="http://schemas.openxmlformats.org/officeDocument/2006/relationships/hyperlink" Target="https://cs.uwaterloo.ca/~watrous/QC-note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0"/>
          <p:cNvSpPr txBox="1"/>
          <p:nvPr/>
        </p:nvSpPr>
        <p:spPr>
          <a:xfrm>
            <a:off x="283961" y="3730625"/>
            <a:ext cx="20457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Ryan So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50"/>
          <p:cNvSpPr txBox="1"/>
          <p:nvPr/>
        </p:nvSpPr>
        <p:spPr>
          <a:xfrm>
            <a:off x="283961" y="4450025"/>
            <a:ext cx="20457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Digital Signal Processing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50"/>
          <p:cNvSpPr txBox="1"/>
          <p:nvPr/>
        </p:nvSpPr>
        <p:spPr>
          <a:xfrm>
            <a:off x="283953" y="4090319"/>
            <a:ext cx="20457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12/10/2025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1" name="Google Shape;321;p50"/>
          <p:cNvCxnSpPr/>
          <p:nvPr/>
        </p:nvCxnSpPr>
        <p:spPr>
          <a:xfrm rot="10800000">
            <a:off x="283800" y="3964328"/>
            <a:ext cx="6425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50"/>
          <p:cNvCxnSpPr/>
          <p:nvPr/>
        </p:nvCxnSpPr>
        <p:spPr>
          <a:xfrm rot="10800000">
            <a:off x="283800" y="4324039"/>
            <a:ext cx="6425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50"/>
          <p:cNvCxnSpPr/>
          <p:nvPr/>
        </p:nvCxnSpPr>
        <p:spPr>
          <a:xfrm rot="10800000">
            <a:off x="283800" y="4683725"/>
            <a:ext cx="6425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50"/>
          <p:cNvCxnSpPr/>
          <p:nvPr/>
        </p:nvCxnSpPr>
        <p:spPr>
          <a:xfrm rot="10800000">
            <a:off x="750" y="361488"/>
            <a:ext cx="9102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50"/>
          <p:cNvCxnSpPr/>
          <p:nvPr/>
        </p:nvCxnSpPr>
        <p:spPr>
          <a:xfrm rot="10800000">
            <a:off x="283800" y="3604625"/>
            <a:ext cx="6425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50"/>
          <p:cNvSpPr txBox="1"/>
          <p:nvPr>
            <p:ph idx="4294967295" type="title"/>
          </p:nvPr>
        </p:nvSpPr>
        <p:spPr>
          <a:xfrm>
            <a:off x="278750" y="513900"/>
            <a:ext cx="6524100" cy="1569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9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Demo with C major chord</a:t>
            </a:r>
            <a:endParaRPr/>
          </a:p>
        </p:txBody>
      </p:sp>
      <p:sp>
        <p:nvSpPr>
          <p:cNvPr id="431" name="Google Shape;431;p59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Google Shape;432;p59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433" name="Google Shape;433;p59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34" name="Google Shape;434;p59" title="FFT Spectru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076" y="929862"/>
            <a:ext cx="3862182" cy="1931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59" title="DSP_Spectru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8942" y="929855"/>
            <a:ext cx="3862182" cy="1931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59" title="QFT_Spectru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066" y="2884859"/>
            <a:ext cx="3862182" cy="1931091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59"/>
          <p:cNvSpPr txBox="1"/>
          <p:nvPr/>
        </p:nvSpPr>
        <p:spPr>
          <a:xfrm>
            <a:off x="4431000" y="3482525"/>
            <a:ext cx="4743600" cy="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FFT computation time: 0.0007379055023193359 seconds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DFT computation time: 0.03589296340942383 seconds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QFT computation time: 5.973768949508667 seconds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0"/>
          <p:cNvSpPr txBox="1"/>
          <p:nvPr>
            <p:ph idx="5" type="body"/>
          </p:nvPr>
        </p:nvSpPr>
        <p:spPr>
          <a:xfrm>
            <a:off x="438750" y="1391089"/>
            <a:ext cx="4180200" cy="2198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Although QFT and quantum computing in general promises a lot especially when it comes to runtime speedup, it falls short in a lot of areas. From noisy systems to long queue times, quantum computing needs a lot to go right and very little to go wrong. If one day we find a way to circumvent all these hurdles, quantum computing could be a step in the next big jump in technology. For now, it serves as a researcher’s best friend. </a:t>
            </a:r>
            <a:endParaRPr sz="1400"/>
          </a:p>
        </p:txBody>
      </p:sp>
      <p:sp>
        <p:nvSpPr>
          <p:cNvPr id="443" name="Google Shape;443;p60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44" name="Google Shape;444;p60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5" name="Google Shape;445;p60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446" name="Google Shape;446;p60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47" name="Google Shape;44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225" y="152400"/>
            <a:ext cx="1022815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60"/>
          <p:cNvSpPr/>
          <p:nvPr/>
        </p:nvSpPr>
        <p:spPr>
          <a:xfrm>
            <a:off x="6057900" y="3467100"/>
            <a:ext cx="1619100" cy="924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1"/>
          <p:cNvSpPr txBox="1"/>
          <p:nvPr>
            <p:ph idx="5" type="body"/>
          </p:nvPr>
        </p:nvSpPr>
        <p:spPr>
          <a:xfrm>
            <a:off x="256575" y="1410150"/>
            <a:ext cx="8658900" cy="1189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Introduction to Qiskit | IBM Quantum Documentation,” </a:t>
            </a:r>
            <a:r>
              <a:rPr i="1" lang="en" sz="1100">
                <a:solidFill>
                  <a:srgbClr val="000000"/>
                </a:solidFill>
              </a:rPr>
              <a:t>IBM Quantum Documentation</a:t>
            </a:r>
            <a:r>
              <a:rPr lang="en" sz="1100">
                <a:solidFill>
                  <a:srgbClr val="000000"/>
                </a:solidFill>
              </a:rPr>
              <a:t>, 2017.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https://quantum.cloud.ibm.com/docs/en/guides</a:t>
            </a:r>
            <a:r>
              <a:rPr lang="en" sz="1100">
                <a:solidFill>
                  <a:srgbClr val="000000"/>
                </a:solidFill>
              </a:rPr>
              <a:t> 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Oakes, K. (2025, September 15). </a:t>
            </a:r>
            <a:r>
              <a:rPr i="1" lang="en" sz="1100">
                <a:solidFill>
                  <a:srgbClr val="000000"/>
                </a:solidFill>
              </a:rPr>
              <a:t>Lec6-DFT</a:t>
            </a:r>
            <a:r>
              <a:rPr lang="en" sz="1100">
                <a:solidFill>
                  <a:srgbClr val="000000"/>
                </a:solidFill>
              </a:rPr>
              <a:t>. Piazza.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https://piazza.com/class_profile/get_resource/mdenb3m6wean7/mfljlrzwpdt44m</a:t>
            </a:r>
            <a:r>
              <a:rPr lang="en" sz="1100">
                <a:solidFill>
                  <a:srgbClr val="000000"/>
                </a:solidFill>
              </a:rPr>
              <a:t> 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Oakes, K. (2025, October 9). </a:t>
            </a:r>
            <a:r>
              <a:rPr i="1" lang="en" sz="1100">
                <a:solidFill>
                  <a:srgbClr val="000000"/>
                </a:solidFill>
              </a:rPr>
              <a:t>Lec-13-FFT-Radix-2. </a:t>
            </a:r>
            <a:r>
              <a:rPr lang="en" sz="1100">
                <a:solidFill>
                  <a:srgbClr val="000000"/>
                </a:solidFill>
              </a:rPr>
              <a:t>Pizza. 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https://piazza.com/class_profile/get_resource/mdenb3m6wean7/mgjvtpjcvur56g</a:t>
            </a:r>
            <a:r>
              <a:rPr lang="en" sz="1100">
                <a:solidFill>
                  <a:srgbClr val="000000"/>
                </a:solidFill>
              </a:rPr>
              <a:t> 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 T. G. Wong, "Quantum Fourier Transform," in *Introduction to Classical and Quantum Computing*, Chapter 7.7, 2023. [Online]. Available: </a:t>
            </a:r>
            <a:r>
              <a:rPr lang="en" sz="1100" u="sng">
                <a:solidFill>
                  <a:schemeClr val="hlink"/>
                </a:solidFill>
                <a:hlinkClick r:id="rId6"/>
              </a:rPr>
              <a:t>https://cs.uwaterloo.ca/~watrous/QC-notes/</a:t>
            </a:r>
            <a:r>
              <a:rPr lang="en" sz="1100"/>
              <a:t>.  Accessed: Dec. 10e, 2025.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54" name="Google Shape;454;p61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455" name="Google Shape;455;p61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6" name="Google Shape;456;p61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457" name="Google Shape;457;p61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8" name="Google Shape;458;p61"/>
          <p:cNvSpPr txBox="1"/>
          <p:nvPr/>
        </p:nvSpPr>
        <p:spPr>
          <a:xfrm>
            <a:off x="222800" y="2775750"/>
            <a:ext cx="5553000" cy="11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My github for this project: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https://github.com/ryanso128/DSP_Final_Project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2"/>
          <p:cNvSpPr txBox="1"/>
          <p:nvPr>
            <p:ph idx="5" type="body"/>
          </p:nvPr>
        </p:nvSpPr>
        <p:spPr>
          <a:xfrm>
            <a:off x="3055050" y="2202300"/>
            <a:ext cx="3033900" cy="7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Questions?</a:t>
            </a:r>
            <a:endParaRPr sz="4800"/>
          </a:p>
        </p:txBody>
      </p:sp>
      <p:sp>
        <p:nvSpPr>
          <p:cNvPr id="464" name="Google Shape;464;p62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5" name="Google Shape;465;p62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 and QFT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51"/>
          <p:cNvCxnSpPr/>
          <p:nvPr/>
        </p:nvCxnSpPr>
        <p:spPr>
          <a:xfrm rot="10800000">
            <a:off x="270887" y="17007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51"/>
          <p:cNvCxnSpPr/>
          <p:nvPr/>
        </p:nvCxnSpPr>
        <p:spPr>
          <a:xfrm rot="10800000">
            <a:off x="270887" y="26385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51"/>
          <p:cNvCxnSpPr/>
          <p:nvPr/>
        </p:nvCxnSpPr>
        <p:spPr>
          <a:xfrm rot="10800000">
            <a:off x="4858665" y="1700775"/>
            <a:ext cx="4008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51"/>
          <p:cNvCxnSpPr/>
          <p:nvPr/>
        </p:nvCxnSpPr>
        <p:spPr>
          <a:xfrm rot="10800000">
            <a:off x="4858220" y="26385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51"/>
          <p:cNvCxnSpPr/>
          <p:nvPr/>
        </p:nvCxnSpPr>
        <p:spPr>
          <a:xfrm rot="10800000">
            <a:off x="4858220" y="34563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6" name="Google Shape;336;p51"/>
          <p:cNvSpPr txBox="1"/>
          <p:nvPr>
            <p:ph idx="7" type="title"/>
          </p:nvPr>
        </p:nvSpPr>
        <p:spPr>
          <a:xfrm>
            <a:off x="276075" y="457200"/>
            <a:ext cx="8594400" cy="387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337" name="Google Shape;337;p51"/>
          <p:cNvSpPr txBox="1"/>
          <p:nvPr>
            <p:ph type="title"/>
          </p:nvPr>
        </p:nvSpPr>
        <p:spPr>
          <a:xfrm>
            <a:off x="270983" y="19850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DFT and FFT</a:t>
            </a:r>
            <a:endParaRPr/>
          </a:p>
        </p:txBody>
      </p:sp>
      <p:sp>
        <p:nvSpPr>
          <p:cNvPr id="338" name="Google Shape;338;p51"/>
          <p:cNvSpPr txBox="1"/>
          <p:nvPr>
            <p:ph idx="2" type="title"/>
          </p:nvPr>
        </p:nvSpPr>
        <p:spPr>
          <a:xfrm>
            <a:off x="270983" y="29228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Computing</a:t>
            </a:r>
            <a:endParaRPr/>
          </a:p>
        </p:txBody>
      </p:sp>
      <p:sp>
        <p:nvSpPr>
          <p:cNvPr id="339" name="Google Shape;339;p51"/>
          <p:cNvSpPr txBox="1"/>
          <p:nvPr>
            <p:ph idx="4" type="title"/>
          </p:nvPr>
        </p:nvSpPr>
        <p:spPr>
          <a:xfrm>
            <a:off x="4858317" y="19850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Comparison Between the 3</a:t>
            </a:r>
            <a:endParaRPr/>
          </a:p>
        </p:txBody>
      </p:sp>
      <p:sp>
        <p:nvSpPr>
          <p:cNvPr id="340" name="Google Shape;340;p51"/>
          <p:cNvSpPr txBox="1"/>
          <p:nvPr>
            <p:ph idx="5" type="title"/>
          </p:nvPr>
        </p:nvSpPr>
        <p:spPr>
          <a:xfrm>
            <a:off x="4858317" y="29228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341" name="Google Shape;341;p51"/>
          <p:cNvSpPr txBox="1"/>
          <p:nvPr>
            <p:ph idx="6" type="title"/>
          </p:nvPr>
        </p:nvSpPr>
        <p:spPr>
          <a:xfrm>
            <a:off x="4858317" y="37406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42" name="Google Shape;342;p51"/>
          <p:cNvSpPr txBox="1"/>
          <p:nvPr>
            <p:ph idx="1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343" name="Google Shape;343;p51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Google Shape;344;p51"/>
          <p:cNvSpPr txBox="1"/>
          <p:nvPr>
            <p:ph idx="8" type="subTitle"/>
          </p:nvPr>
        </p:nvSpPr>
        <p:spPr>
          <a:xfrm>
            <a:off x="271825" y="17974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5" name="Google Shape;345;p51"/>
          <p:cNvSpPr txBox="1"/>
          <p:nvPr>
            <p:ph idx="9" type="subTitle"/>
          </p:nvPr>
        </p:nvSpPr>
        <p:spPr>
          <a:xfrm>
            <a:off x="4858700" y="17974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46" name="Google Shape;346;p51"/>
          <p:cNvSpPr txBox="1"/>
          <p:nvPr>
            <p:ph idx="13" type="subTitle"/>
          </p:nvPr>
        </p:nvSpPr>
        <p:spPr>
          <a:xfrm>
            <a:off x="271825" y="27352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47" name="Google Shape;347;p51"/>
          <p:cNvSpPr txBox="1"/>
          <p:nvPr>
            <p:ph idx="15" type="subTitle"/>
          </p:nvPr>
        </p:nvSpPr>
        <p:spPr>
          <a:xfrm>
            <a:off x="4858700" y="27352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48" name="Google Shape;348;p51"/>
          <p:cNvSpPr txBox="1"/>
          <p:nvPr>
            <p:ph idx="16" type="subTitle"/>
          </p:nvPr>
        </p:nvSpPr>
        <p:spPr>
          <a:xfrm>
            <a:off x="4858700" y="35530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349" name="Google Shape;349;p51"/>
          <p:cNvCxnSpPr/>
          <p:nvPr/>
        </p:nvCxnSpPr>
        <p:spPr>
          <a:xfrm rot="10800000">
            <a:off x="270870" y="3460475"/>
            <a:ext cx="400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51"/>
          <p:cNvSpPr txBox="1"/>
          <p:nvPr>
            <p:ph idx="6" type="title"/>
          </p:nvPr>
        </p:nvSpPr>
        <p:spPr>
          <a:xfrm>
            <a:off x="270967" y="3744725"/>
            <a:ext cx="3342900" cy="24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QFT (Pros and Cons)</a:t>
            </a:r>
            <a:endParaRPr/>
          </a:p>
        </p:txBody>
      </p:sp>
      <p:sp>
        <p:nvSpPr>
          <p:cNvPr id="351" name="Google Shape;351;p51"/>
          <p:cNvSpPr txBox="1"/>
          <p:nvPr>
            <p:ph idx="16" type="subTitle"/>
          </p:nvPr>
        </p:nvSpPr>
        <p:spPr>
          <a:xfrm>
            <a:off x="271350" y="3557100"/>
            <a:ext cx="1809900" cy="13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2"/>
          <p:cNvSpPr txBox="1"/>
          <p:nvPr>
            <p:ph idx="5" type="body"/>
          </p:nvPr>
        </p:nvSpPr>
        <p:spPr>
          <a:xfrm>
            <a:off x="256575" y="1410139"/>
            <a:ext cx="41802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Given a discrete signal, transform the signal into discrete frequencies. </a:t>
            </a:r>
            <a:endParaRPr sz="1400"/>
          </a:p>
        </p:txBody>
      </p:sp>
      <p:sp>
        <p:nvSpPr>
          <p:cNvPr id="357" name="Google Shape;357;p52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DFT</a:t>
            </a:r>
            <a:endParaRPr/>
          </a:p>
        </p:txBody>
      </p:sp>
      <p:sp>
        <p:nvSpPr>
          <p:cNvPr id="358" name="Google Shape;358;p52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9" name="Google Shape;359;p52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360" name="Google Shape;360;p52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1" name="Google Shape;36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38" y="2436875"/>
            <a:ext cx="4416924" cy="1443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5525" y="1430406"/>
            <a:ext cx="4416925" cy="2449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3"/>
          <p:cNvSpPr txBox="1"/>
          <p:nvPr>
            <p:ph idx="5" type="body"/>
          </p:nvPr>
        </p:nvSpPr>
        <p:spPr>
          <a:xfrm>
            <a:off x="239700" y="1090489"/>
            <a:ext cx="4180200" cy="71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 derivation of the DFT by dividing the samples, performing butterfly operations, and conquering them to represent the input signal as it’s frequencies.</a:t>
            </a:r>
            <a:endParaRPr sz="1400"/>
          </a:p>
        </p:txBody>
      </p:sp>
      <p:sp>
        <p:nvSpPr>
          <p:cNvPr id="368" name="Google Shape;368;p53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Radix-2 FFT</a:t>
            </a:r>
            <a:endParaRPr/>
          </a:p>
        </p:txBody>
      </p:sp>
      <p:sp>
        <p:nvSpPr>
          <p:cNvPr id="369" name="Google Shape;369;p53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3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371" name="Google Shape;371;p53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72" name="Google Shape;372;p53"/>
          <p:cNvPicPr preferRelativeResize="0"/>
          <p:nvPr/>
        </p:nvPicPr>
        <p:blipFill rotWithShape="1">
          <a:blip r:embed="rId3">
            <a:alphaModFix/>
          </a:blip>
          <a:srcRect b="7492" l="0" r="0" t="5784"/>
          <a:stretch/>
        </p:blipFill>
        <p:spPr>
          <a:xfrm>
            <a:off x="428750" y="1971888"/>
            <a:ext cx="3768300" cy="275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9250" y="1090500"/>
            <a:ext cx="4419298" cy="3614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4"/>
          <p:cNvSpPr txBox="1"/>
          <p:nvPr>
            <p:ph idx="5" type="body"/>
          </p:nvPr>
        </p:nvSpPr>
        <p:spPr>
          <a:xfrm>
            <a:off x="239700" y="1090489"/>
            <a:ext cx="4180200" cy="2941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RPI’s quantum computer works by perform gates on qubits, similar to how we perform and, or, and not gates on bits.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All gates are rotations of qubits in the x, y, and z direction.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Measurements are taken to collapse the qubits to a 0 or 1. The act of collapsing is a probabilistic measurement which becomes apparent later.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Measuring a measured state will return the same result.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Depending on the number of “shots”, this process is done that many times.</a:t>
            </a:r>
            <a:endParaRPr sz="1400"/>
          </a:p>
        </p:txBody>
      </p:sp>
      <p:sp>
        <p:nvSpPr>
          <p:cNvPr id="379" name="Google Shape;379;p54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Quantum Computing</a:t>
            </a:r>
            <a:endParaRPr/>
          </a:p>
        </p:txBody>
      </p:sp>
      <p:sp>
        <p:nvSpPr>
          <p:cNvPr id="380" name="Google Shape;380;p54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1" name="Google Shape;381;p54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382" name="Google Shape;382;p54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83" name="Google Shape;383;p54"/>
          <p:cNvPicPr preferRelativeResize="0"/>
          <p:nvPr/>
        </p:nvPicPr>
        <p:blipFill rotWithShape="1">
          <a:blip r:embed="rId3">
            <a:alphaModFix/>
          </a:blip>
          <a:srcRect b="0" l="32769" r="32710" t="0"/>
          <a:stretch/>
        </p:blipFill>
        <p:spPr>
          <a:xfrm>
            <a:off x="5395412" y="457200"/>
            <a:ext cx="2814776" cy="458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5"/>
          <p:cNvSpPr txBox="1"/>
          <p:nvPr>
            <p:ph idx="5" type="body"/>
          </p:nvPr>
        </p:nvSpPr>
        <p:spPr>
          <a:xfrm>
            <a:off x="239700" y="1117039"/>
            <a:ext cx="4180200" cy="14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Initialize the qubits with given input by normalizing input and store the amplitude.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Multiply each amplitude with a phase rotation. (twiddle factor)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Bit reverse as this returns the inverse of what we want. </a:t>
            </a:r>
            <a:endParaRPr sz="1400"/>
          </a:p>
        </p:txBody>
      </p:sp>
      <p:sp>
        <p:nvSpPr>
          <p:cNvPr id="389" name="Google Shape;389;p55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QFT</a:t>
            </a:r>
            <a:endParaRPr/>
          </a:p>
        </p:txBody>
      </p:sp>
      <p:sp>
        <p:nvSpPr>
          <p:cNvPr id="390" name="Google Shape;390;p55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1" name="Google Shape;391;p55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392" name="Google Shape;392;p55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3" name="Google Shape;393;p55" title="circuit-d4s9to7t3pms73990ib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243889"/>
            <a:ext cx="8839204" cy="1027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662" y="899700"/>
            <a:ext cx="3294475" cy="217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6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Pros and Cons</a:t>
            </a:r>
            <a:endParaRPr/>
          </a:p>
        </p:txBody>
      </p:sp>
      <p:sp>
        <p:nvSpPr>
          <p:cNvPr id="400" name="Google Shape;400;p56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56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402" name="Google Shape;402;p56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403" name="Google Shape;403;p56"/>
          <p:cNvGraphicFramePr/>
          <p:nvPr/>
        </p:nvGraphicFramePr>
        <p:xfrm>
          <a:off x="999450" y="1045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{2EE3F126-6B27-40B2-BA55-C9AF6EC89316}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Pros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Cons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Lato"/>
                        <a:buChar char="●"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Algorithm is much faster as samples are stored as amplitudes.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Lato"/>
                        <a:buChar char="●"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Memory efficient.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Lato"/>
                        <a:buChar char="●"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Big overhead with amplitude encoding.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Lato"/>
                        <a:buChar char="●"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Noise and decoherence destroys the structure.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Lato"/>
                        <a:buChar char="●"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Energy heavy.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Lato"/>
                        <a:buChar char="●"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Depends on System One’s server response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404" name="Google Shape;40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8438" y="3243888"/>
            <a:ext cx="4321035" cy="1796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7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Comparison Between the 3</a:t>
            </a:r>
            <a:endParaRPr/>
          </a:p>
        </p:txBody>
      </p:sp>
      <p:sp>
        <p:nvSpPr>
          <p:cNvPr id="410" name="Google Shape;410;p57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1" name="Google Shape;411;p57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412" name="Google Shape;412;p57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413" name="Google Shape;413;p57"/>
          <p:cNvGraphicFramePr/>
          <p:nvPr/>
        </p:nvGraphicFramePr>
        <p:xfrm>
          <a:off x="952500" y="1543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{2EE3F126-6B27-40B2-BA55-C9AF6EC89316}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Methods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DFT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Radix-2 FFT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QFT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Time complexity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O(n^2)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nlog(n)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(log(n))^2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Requirements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None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2^n samples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2^n samples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I/O Bound?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No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No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Yes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Simple?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1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3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8"/>
          <p:cNvSpPr txBox="1"/>
          <p:nvPr>
            <p:ph type="title"/>
          </p:nvPr>
        </p:nvSpPr>
        <p:spPr>
          <a:xfrm>
            <a:off x="276075" y="457200"/>
            <a:ext cx="6432900" cy="36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Demo </a:t>
            </a:r>
            <a:r>
              <a:rPr lang="en"/>
              <a:t>with</a:t>
            </a:r>
            <a:r>
              <a:rPr lang="en"/>
              <a:t> simple signal</a:t>
            </a:r>
            <a:endParaRPr/>
          </a:p>
        </p:txBody>
      </p:sp>
      <p:sp>
        <p:nvSpPr>
          <p:cNvPr id="419" name="Google Shape;419;p58"/>
          <p:cNvSpPr txBox="1"/>
          <p:nvPr>
            <p:ph idx="12" type="sldNum"/>
          </p:nvPr>
        </p:nvSpPr>
        <p:spPr>
          <a:xfrm>
            <a:off x="8656458" y="4815950"/>
            <a:ext cx="336000" cy="18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0" name="Google Shape;420;p58"/>
          <p:cNvSpPr txBox="1"/>
          <p:nvPr>
            <p:ph idx="4" type="subTitle"/>
          </p:nvPr>
        </p:nvSpPr>
        <p:spPr>
          <a:xfrm>
            <a:off x="276075" y="4815950"/>
            <a:ext cx="2010000" cy="18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DFT, FFT, and QFT</a:t>
            </a:r>
            <a:endParaRPr/>
          </a:p>
        </p:txBody>
      </p:sp>
      <p:cxnSp>
        <p:nvCxnSpPr>
          <p:cNvPr id="421" name="Google Shape;421;p58"/>
          <p:cNvCxnSpPr/>
          <p:nvPr/>
        </p:nvCxnSpPr>
        <p:spPr>
          <a:xfrm>
            <a:off x="222800" y="846619"/>
            <a:ext cx="4180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22" name="Google Shape;42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976" y="2853402"/>
            <a:ext cx="3379840" cy="169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075" y="1000799"/>
            <a:ext cx="3409649" cy="1698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1315" y="2853390"/>
            <a:ext cx="3405435" cy="1698433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58"/>
          <p:cNvSpPr txBox="1"/>
          <p:nvPr/>
        </p:nvSpPr>
        <p:spPr>
          <a:xfrm>
            <a:off x="4859938" y="1344300"/>
            <a:ext cx="344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x[n] = [</a:t>
            </a:r>
            <a:r>
              <a:rPr lang="en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1, 1, 1, 1, 1, 1, 1]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ject Kickoff Presentation">
  <a:themeElements>
    <a:clrScheme name="Simple Light">
      <a:dk1>
        <a:srgbClr val="FBFBFB"/>
      </a:dk1>
      <a:lt1>
        <a:srgbClr val="1C2026"/>
      </a:lt1>
      <a:dk2>
        <a:srgbClr val="F5F5F5"/>
      </a:dk2>
      <a:lt2>
        <a:srgbClr val="1C2026"/>
      </a:lt2>
      <a:accent1>
        <a:srgbClr val="E9E9E9"/>
      </a:accent1>
      <a:accent2>
        <a:srgbClr val="7A7A7A"/>
      </a:accent2>
      <a:accent3>
        <a:srgbClr val="C2C2C2"/>
      </a:accent3>
      <a:accent4>
        <a:srgbClr val="434343"/>
      </a:accent4>
      <a:accent5>
        <a:srgbClr val="666666"/>
      </a:accent5>
      <a:accent6>
        <a:srgbClr val="999999"/>
      </a:accent6>
      <a:hlink>
        <a:srgbClr val="B7B7B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